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76328A2-F156-4412-983D-8CE509D6240E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54DE93D-FC3E-48C7-A6E8-492BDE94559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28A2-F156-4412-983D-8CE509D6240E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DE93D-FC3E-48C7-A6E8-492BDE9455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28A2-F156-4412-983D-8CE509D6240E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DE93D-FC3E-48C7-A6E8-492BDE9455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76328A2-F156-4412-983D-8CE509D6240E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54DE93D-FC3E-48C7-A6E8-492BDE94559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76328A2-F156-4412-983D-8CE509D6240E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54DE93D-FC3E-48C7-A6E8-492BDE94559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28A2-F156-4412-983D-8CE509D6240E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DE93D-FC3E-48C7-A6E8-492BDE94559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28A2-F156-4412-983D-8CE509D6240E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DE93D-FC3E-48C7-A6E8-492BDE94559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76328A2-F156-4412-983D-8CE509D6240E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54DE93D-FC3E-48C7-A6E8-492BDE94559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28A2-F156-4412-983D-8CE509D6240E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DE93D-FC3E-48C7-A6E8-492BDE9455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76328A2-F156-4412-983D-8CE509D6240E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54DE93D-FC3E-48C7-A6E8-492BDE94559F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76328A2-F156-4412-983D-8CE509D6240E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54DE93D-FC3E-48C7-A6E8-492BDE94559F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76328A2-F156-4412-983D-8CE509D6240E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54DE93D-FC3E-48C7-A6E8-492BDE94559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373216"/>
            <a:ext cx="8288517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 конкурсант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10" y="410065"/>
            <a:ext cx="3933507" cy="33069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796328"/>
            <a:ext cx="1214264" cy="170755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861047"/>
            <a:ext cx="1169972" cy="16452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954" y="3861047"/>
            <a:ext cx="1224631" cy="172213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267" y="821518"/>
            <a:ext cx="4283968" cy="240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633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6120680" cy="428319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342"/>
            <a:ext cx="2880319" cy="347116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60649"/>
            <a:ext cx="2715766" cy="32403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01009"/>
            <a:ext cx="3844395" cy="28846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41342"/>
            <a:ext cx="3312368" cy="441649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55976" y="4797152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- актер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910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7745288" cy="6250706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 мастер класса</a:t>
            </a:r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653914"/>
            <a:ext cx="5076056" cy="3807042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680520" cy="3112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8300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06" y="186735"/>
            <a:ext cx="4515040" cy="338628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60648"/>
            <a:ext cx="4019766" cy="33123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4293096"/>
            <a:ext cx="84842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 экскурсий и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спортсменка!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3221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68</TotalTime>
  <Words>11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Эркер</vt:lpstr>
      <vt:lpstr>      Педагог- конкурсант </vt:lpstr>
      <vt:lpstr>Презентация PowerPoint</vt:lpstr>
      <vt:lpstr>Организатор мастер класса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</dc:creator>
  <cp:lastModifiedBy>Дмитрий</cp:lastModifiedBy>
  <cp:revision>8</cp:revision>
  <dcterms:created xsi:type="dcterms:W3CDTF">2018-11-29T13:58:09Z</dcterms:created>
  <dcterms:modified xsi:type="dcterms:W3CDTF">2018-11-29T15:24:08Z</dcterms:modified>
</cp:coreProperties>
</file>